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72" r:id="rId13"/>
    <p:sldId id="269" r:id="rId14"/>
    <p:sldId id="270" r:id="rId15"/>
    <p:sldId id="271" r:id="rId16"/>
    <p:sldId id="258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716" autoAdjust="0"/>
  </p:normalViewPr>
  <p:slideViewPr>
    <p:cSldViewPr>
      <p:cViewPr varScale="1">
        <p:scale>
          <a:sx n="78" d="100"/>
          <a:sy n="78" d="100"/>
        </p:scale>
        <p:origin x="-1570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347A2-BFF8-43CF-97DF-CA24E515DF84}" type="datetimeFigureOut">
              <a:rPr lang="ru-RU" smtClean="0"/>
              <a:t>06.04.2025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C44F3-B0BA-4634-8A36-3ADC54F8DA38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347A2-BFF8-43CF-97DF-CA24E515DF84}" type="datetimeFigureOut">
              <a:rPr lang="ru-RU" smtClean="0"/>
              <a:t>06.04.2025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C44F3-B0BA-4634-8A36-3ADC54F8DA3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347A2-BFF8-43CF-97DF-CA24E515DF84}" type="datetimeFigureOut">
              <a:rPr lang="ru-RU" smtClean="0"/>
              <a:t>06.04.2025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C44F3-B0BA-4634-8A36-3ADC54F8DA3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347A2-BFF8-43CF-97DF-CA24E515DF84}" type="datetimeFigureOut">
              <a:rPr lang="ru-RU" smtClean="0"/>
              <a:t>06.04.2025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C44F3-B0BA-4634-8A36-3ADC54F8DA3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347A2-BFF8-43CF-97DF-CA24E515DF84}" type="datetimeFigureOut">
              <a:rPr lang="ru-RU" smtClean="0"/>
              <a:t>06.04.2025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27EC44F3-B0BA-4634-8A36-3ADC54F8DA38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347A2-BFF8-43CF-97DF-CA24E515DF84}" type="datetimeFigureOut">
              <a:rPr lang="ru-RU" smtClean="0"/>
              <a:t>06.04.2025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C44F3-B0BA-4634-8A36-3ADC54F8DA3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347A2-BFF8-43CF-97DF-CA24E515DF84}" type="datetimeFigureOut">
              <a:rPr lang="ru-RU" smtClean="0"/>
              <a:t>06.04.2025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C44F3-B0BA-4634-8A36-3ADC54F8DA3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347A2-BFF8-43CF-97DF-CA24E515DF84}" type="datetimeFigureOut">
              <a:rPr lang="ru-RU" smtClean="0"/>
              <a:t>06.04.2025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C44F3-B0BA-4634-8A36-3ADC54F8DA3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347A2-BFF8-43CF-97DF-CA24E515DF84}" type="datetimeFigureOut">
              <a:rPr lang="ru-RU" smtClean="0"/>
              <a:t>06.04.2025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C44F3-B0BA-4634-8A36-3ADC54F8DA3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347A2-BFF8-43CF-97DF-CA24E515DF84}" type="datetimeFigureOut">
              <a:rPr lang="ru-RU" smtClean="0"/>
              <a:t>06.04.2025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C44F3-B0BA-4634-8A36-3ADC54F8DA3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347A2-BFF8-43CF-97DF-CA24E515DF84}" type="datetimeFigureOut">
              <a:rPr lang="ru-RU" smtClean="0"/>
              <a:t>06.04.2025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EC44F3-B0BA-4634-8A36-3ADC54F8DA3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85347A2-BFF8-43CF-97DF-CA24E515DF84}" type="datetimeFigureOut">
              <a:rPr lang="ru-RU" smtClean="0"/>
              <a:t>06.04.2025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7EC44F3-B0BA-4634-8A36-3ADC54F8DA38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8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1403648" y="3717032"/>
            <a:ext cx="6400800" cy="1752600"/>
          </a:xfrm>
        </p:spPr>
        <p:txBody>
          <a:bodyPr wrap="none">
            <a:noAutofit/>
          </a:bodyPr>
          <a:lstStyle/>
          <a:p>
            <a:r>
              <a:rPr lang="ru-RU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Выполненные работы</a:t>
            </a:r>
            <a:endParaRPr lang="ru-RU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lc="http://schemas.openxmlformats.org/drawingml/2006/lockedCanvas" xmlns:a16="http://schemas.microsoft.com/office/drawing/2014/main" xmlns="" xmlns:xdr="http://schemas.openxmlformats.org/drawingml/2006/spreadsheetDrawing" xmlns:w="http://schemas.openxmlformats.org/wordprocessingml/2006/main" xmlns:w10="urn:schemas-microsoft-com:office:word" xmlns:v="urn:schemas-microsoft-com:vml" xmlns:o="urn:schemas-microsoft-com:office:offic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wpc="http://schemas.microsoft.com/office/word/2010/wordprocessingCanvas" id="{BC10EA42-C7A5-4593-BB5D-B0D18275C72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979712" y="368874"/>
            <a:ext cx="4968552" cy="1835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159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332656"/>
            <a:ext cx="7571184" cy="1008112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Пластиковый витраж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8179" y="1268760"/>
            <a:ext cx="9217024" cy="432048"/>
          </a:xfrm>
        </p:spPr>
        <p:txBody>
          <a:bodyPr>
            <a:normAutofit/>
          </a:bodyPr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Объект: г. Москва, Измайловский проспект, д. 123, пом. маг. «Ярче»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Admin\Desktop\Мир-Стекла\2_Проекты\7_Проекты 2025\1_Камелот-А_Ярче\36_Измайловский проспект 123\1_Двери\Фото отчет\PHOTO-2025-04-05-20-41-5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00808"/>
            <a:ext cx="3437291" cy="1624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Мир-Стекла\2_Проекты\7_Проекты 2025\1_Камелот-А_Ярче\36_Измайловский проспект 123\1_Двери\Фото отчет\PHOTO-2025-04-05-20-41-58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651" y="3429000"/>
            <a:ext cx="3437290" cy="1624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Мир-Стекла\2_Проекты\7_Проекты 2025\1_Камелот-А_Ярче\36_Измайловский проспект 123\1_Двери\Фото отчет\PHOTO-2025-04-05-20-41-5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157192"/>
            <a:ext cx="3432176" cy="1622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Admin\Desktop\Мир-Стекла\2_Проекты\7_Проекты 2025\1_Камелот-А_Ярче\36_Измайловский проспект 123\1_Двери\Фото отчет\PHOTO-2025-04-05-20-41-58(3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700808"/>
            <a:ext cx="4680520" cy="5078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48257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6408" y="116632"/>
            <a:ext cx="7571184" cy="576064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Алюминиевый витраж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-29416" y="764704"/>
            <a:ext cx="9217024" cy="432048"/>
          </a:xfrm>
        </p:spPr>
        <p:txBody>
          <a:bodyPr>
            <a:normAutofit/>
          </a:bodyPr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Объект: МО, г. Балашиха, ул. Брагина, д. 1, пом. маг. «Ярче»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6" name="Picture 2" descr="C:\Users\Admin\Desktop\Мир-Стекла\2_Проекты\7_Проекты 2025\1_Камелот-А_Ярче\29_МО_Балашиха_Брагина 1\1_Двери-фасад\Фото отчет\PHOTO-2024-08-21-16-53-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517" y="1412776"/>
            <a:ext cx="2880320" cy="472807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5" descr="C:\Users\Admin\Desktop\Мир-Стекла\2_Проекты\7_Проекты 2025\1_Камелот-А_Ярче\29_МО_Балашиха_Брагина 1\1_Двери-фасад\Фото отчет\PHOTO-2024-08-21-16-53-13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2927" y="1391775"/>
            <a:ext cx="2991239" cy="474362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C:\Users\Admin\Desktop\Мир-Стекла\2_Проекты\7_Проекты 2025\1_Камелот-А_Ярче\29_МО_Балашиха_Брагина 1\1_Двери-фасад\Фото отчет\PHOTO-2024-08-21-16-53-1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425752"/>
            <a:ext cx="2880320" cy="474362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43724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6408" y="116632"/>
            <a:ext cx="7571184" cy="576064"/>
          </a:xfrm>
        </p:spPr>
        <p:txBody>
          <a:bodyPr>
            <a:noAutofit/>
          </a:bodyPr>
          <a:lstStyle/>
          <a:p>
            <a:pPr algn="ctr"/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Цельностеклянные перила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-29416" y="764704"/>
            <a:ext cx="9217024" cy="432048"/>
          </a:xfrm>
        </p:spPr>
        <p:txBody>
          <a:bodyPr>
            <a:normAutofit/>
          </a:bodyPr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Объект: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МО, Одинцовский район, д. Жуковка, Кантри-Про, участок 11/5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Admin\Downloads\PHOTO-2020-10-29-12-51-3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68760"/>
            <a:ext cx="2736304" cy="2468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ownloads\PHOTO-2020-10-29-12-51-4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78488"/>
            <a:ext cx="2736304" cy="2468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Picture backgroun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268759"/>
            <a:ext cx="4896544" cy="5278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31088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9355"/>
            <a:ext cx="8208912" cy="432048"/>
          </a:xfrm>
        </p:spPr>
        <p:txBody>
          <a:bodyPr>
            <a:noAutofit/>
          </a:bodyPr>
          <a:lstStyle/>
          <a:p>
            <a:pPr algn="just"/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Опыт работ по производству и монтажу конструкций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179512" y="764704"/>
            <a:ext cx="9217024" cy="432048"/>
          </a:xfrm>
        </p:spPr>
        <p:txBody>
          <a:bodyPr>
            <a:noAutofit/>
          </a:bodyPr>
          <a:lstStyle/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Цельностеклянные перегородки;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Офисные перегородки; 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Цельностеклянные козырьки;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Цельностеклянные ограждение;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Пластиковые конструкции (окна, двери, витражи);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Алюминевые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конструкции (окна, двери, витражи);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Огнестойкие Конструкции из алюминия (окна, двери, витражи);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Противопожарные шторы;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Рольставни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(стальной, алюминиевый профиль);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Ограждение из нержавейки;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Секционные ворота;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Промышленные ворота;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Душевые из стекла;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Автоматические раздвижные двери;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Цельностеклянные перила;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000" dirty="0" smtClean="0"/>
              <a:t>Цельностеклянные лифтовые шахты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8407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9792" y="116632"/>
            <a:ext cx="5626968" cy="504056"/>
          </a:xfrm>
        </p:spPr>
        <p:txBody>
          <a:bodyPr>
            <a:noAutofit/>
          </a:bodyPr>
          <a:lstStyle/>
          <a:p>
            <a:pPr algn="just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Наши клиенты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395536" y="692696"/>
            <a:ext cx="8541635" cy="432048"/>
          </a:xfrm>
        </p:spPr>
        <p:txBody>
          <a:bodyPr>
            <a:no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Аптечная сеть «36и6»;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Аптечная сеть «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ГорЗдрав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Аптечная сеть «А.В.Е»;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Клиника «Будь Здоров»;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Сеть медицинских лабораторий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LabQuest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 «ИТЕК»;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 «ЭСТ»;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 «Настрой-МСК»;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 «АКАРИ»;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Сотовые сети: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Билайн;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Мегафон;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МТС;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Ресторанная сеть «КФС»;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Ресторанная сеть «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Дринкит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</a:p>
          <a:p>
            <a:pPr algn="ctr"/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93791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16632"/>
            <a:ext cx="7571184" cy="432048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Наши клиенты: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467544" y="836712"/>
            <a:ext cx="8757658" cy="432048"/>
          </a:xfrm>
        </p:spPr>
        <p:txBody>
          <a:bodyPr>
            <a:no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Ресторанная сеть «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Додо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пицца»;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Сеть продуктовых магазинов «Ярче»;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Сеть продуктовых магазинов «Верный»;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Сеть продуктовых магазинов «Чижик»;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Сеть продуктовых магазинов «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Монеточка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Сеть магазинов «Детский Мир»;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Сеть магазинов «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BALABALA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dirty="0" smtClean="0"/>
              <a:t>Парфюмерный супермаркет «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Золотое Яблоко»;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Сеть магазинов «</a:t>
            </a:r>
            <a:r>
              <a:rPr lang="ru-RU" sz="2000" dirty="0" err="1" smtClean="0"/>
              <a:t>М.Видео</a:t>
            </a:r>
            <a:r>
              <a:rPr lang="ru-RU" sz="2000" dirty="0" smtClean="0"/>
              <a:t>»;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Сеть магазинов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en-US" sz="2000" dirty="0" smtClean="0"/>
              <a:t>RBT</a:t>
            </a:r>
            <a:r>
              <a:rPr lang="ru-RU" sz="2000" dirty="0" smtClean="0"/>
              <a:t>»;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dirty="0" smtClean="0"/>
              <a:t>Сеть ювелирных магазинов «МЮЗ» (</a:t>
            </a:r>
            <a:r>
              <a:rPr lang="ru-RU" sz="2000" b="1" dirty="0"/>
              <a:t>Московский</a:t>
            </a:r>
            <a:r>
              <a:rPr lang="ru-RU" sz="2000" dirty="0"/>
              <a:t> </a:t>
            </a:r>
            <a:r>
              <a:rPr lang="ru-RU" sz="2000" b="1" dirty="0"/>
              <a:t>ювелирный</a:t>
            </a:r>
            <a:r>
              <a:rPr lang="ru-RU" sz="2000" dirty="0"/>
              <a:t> </a:t>
            </a:r>
            <a:r>
              <a:rPr lang="ru-RU" sz="2000" b="1" dirty="0" smtClean="0"/>
              <a:t>завод).</a:t>
            </a:r>
            <a:endParaRPr lang="ru-RU" sz="2000" dirty="0" smtClean="0"/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71195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9752" y="1988840"/>
            <a:ext cx="5031753" cy="1162050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Текст 3"/>
          <p:cNvSpPr>
            <a:spLocks noGrp="1"/>
          </p:cNvSpPr>
          <p:nvPr>
            <p:ph type="body" idx="2"/>
          </p:nvPr>
        </p:nvSpPr>
        <p:spPr>
          <a:xfrm>
            <a:off x="1403648" y="4941168"/>
            <a:ext cx="6408712" cy="1584176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ООО «Мир-Стекла»</a:t>
            </a:r>
          </a:p>
          <a:p>
            <a:pPr algn="ctr"/>
            <a:r>
              <a:rPr lang="ru-RU" dirty="0" smtClean="0"/>
              <a:t>111024, г. Москва, ул. Авиамоторная, дом 50, стр. 2, </a:t>
            </a:r>
            <a:r>
              <a:rPr lang="ru-RU" dirty="0" err="1" smtClean="0"/>
              <a:t>эт</a:t>
            </a:r>
            <a:r>
              <a:rPr lang="ru-RU" dirty="0" smtClean="0"/>
              <a:t>. 2, </a:t>
            </a:r>
            <a:r>
              <a:rPr lang="ru-RU" dirty="0" err="1" smtClean="0"/>
              <a:t>пом</a:t>
            </a:r>
            <a:r>
              <a:rPr lang="ru-RU" dirty="0" smtClean="0"/>
              <a:t>/ком/оф ХI/16/1</a:t>
            </a:r>
          </a:p>
          <a:p>
            <a:pPr algn="ctr"/>
            <a:r>
              <a:rPr lang="en-US" dirty="0" smtClean="0"/>
              <a:t>email</a:t>
            </a:r>
            <a:r>
              <a:rPr lang="ru-RU" dirty="0" smtClean="0"/>
              <a:t>:</a:t>
            </a:r>
            <a:r>
              <a:rPr lang="en-US" dirty="0" smtClean="0"/>
              <a:t>es@mir-stekla24.ru</a:t>
            </a:r>
            <a:endParaRPr lang="ru-RU" dirty="0" smtClean="0"/>
          </a:p>
          <a:p>
            <a:pPr algn="ctr"/>
            <a:r>
              <a:rPr lang="ru-RU" dirty="0" smtClean="0"/>
              <a:t>Тел:+7(916) 222-40-08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69148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332656"/>
            <a:ext cx="7571184" cy="432048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Офисные перегородки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8179" y="692696"/>
            <a:ext cx="9217024" cy="481732"/>
          </a:xfrm>
        </p:spPr>
        <p:txBody>
          <a:bodyPr>
            <a:normAutofit/>
          </a:bodyPr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Объект: г. Москва, ул.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Нагатинская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д. 5, офис Московский Ювелирный Завод</a:t>
            </a:r>
          </a:p>
          <a:p>
            <a:pPr algn="ctr"/>
            <a:endParaRPr lang="ru-RU" dirty="0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52736"/>
            <a:ext cx="4224711" cy="28101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 descr="C:\Users\Admin\Desktop\Мир-Стекла\2_Проекты\5_Проекты 2023\3_Мастер бутик\12_МЮЗ Нагатинский_офисные перегородки\Фото отчет\PHOTO-2022-06-06-17-54-29(2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735" y="3947489"/>
            <a:ext cx="2376264" cy="282804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Admin\Desktop\Мир-Стекла\2_Проекты\5_Проекты 2023\3_Мастер бутик\12_МЮЗ Нагатинский_офисные перегородки\Фото отчет\PHOTO-2022-06-06-17-54-2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6" y="1072675"/>
            <a:ext cx="4320482" cy="281012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C:\Users\Admin\Desktop\Мир-Стекла\2_Проекты\5_Проекты 2023\3_Мастер бутик\12_МЮЗ Нагатинский_офисные перегородки\Фото отчет\PHOTO-2022-06-06-17-54-3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6" y="3862861"/>
            <a:ext cx="4320482" cy="279174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0190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332656"/>
            <a:ext cx="7571184" cy="432048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Офисные перегородки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8179" y="692696"/>
            <a:ext cx="9217024" cy="481732"/>
          </a:xfrm>
        </p:spPr>
        <p:txBody>
          <a:bodyPr>
            <a:normAutofit/>
          </a:bodyPr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Объект: г. Москва, ул. Барклая, д. 6, стр. 3, офис Джи-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</a:t>
            </a:r>
            <a:endParaRPr lang="ru-RU" dirty="0"/>
          </a:p>
        </p:txBody>
      </p:sp>
      <p:pic>
        <p:nvPicPr>
          <p:cNvPr id="4098" name="Picture 2" descr="C:\Users\Admin\Downloads\PHOTO-2020-05-21-19-21-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052735"/>
            <a:ext cx="2952329" cy="567178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Admin\Downloads\PHOTO-2020-05-21-19-21-11 (2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103754"/>
            <a:ext cx="4925179" cy="246926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Admin\Downloads\PHOTO-2020-05-21-19-21-11 (3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0033" y="4005064"/>
            <a:ext cx="4925179" cy="259228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11241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332656"/>
            <a:ext cx="7571184" cy="432048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Цельностеклянный витраж 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8179" y="692696"/>
            <a:ext cx="9217024" cy="481732"/>
          </a:xfrm>
        </p:spPr>
        <p:txBody>
          <a:bodyPr>
            <a:normAutofit/>
          </a:bodyPr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Объект: г.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Нижний Новгород,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ул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Большая Покровская, д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82, ТЦ «Небо», маг. «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Familia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145507"/>
            <a:ext cx="4032449" cy="268137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 descr="C:\Users\Admin\Desktop\Мир-Стекла\2_Проекты\6_Проекты 2024\4_ПрофЛидер\11_Нижний Новгород_ТЦ Небо_Фамелия\Фото отчет\PHOTO-2023-07-29-06-58-32(2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45507"/>
            <a:ext cx="4032449" cy="268137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Admin\Desktop\Мир-Стекла\2_Проекты\6_Проекты 2024\4_ПрофЛидер\11_Нижний Новгород_ТЦ Небо_Фамелия\Фото отчет\PHOTO-2023-07-30-13-21-18(2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6" y="4005064"/>
            <a:ext cx="4032449" cy="268198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Admin\Desktop\Мир-Стекла\2_Проекты\6_Проекты 2024\4_ПрофЛидер\11_Нижний Новгород_ТЦ Небо_Фамелия\Фото отчет\PHOTO-2023-07-30-13-21-18(3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005064"/>
            <a:ext cx="4087983" cy="268198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0590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332656"/>
            <a:ext cx="7571184" cy="432048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Цельностеклянный витраж 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8179" y="692696"/>
            <a:ext cx="9217024" cy="481732"/>
          </a:xfrm>
        </p:spPr>
        <p:txBody>
          <a:bodyPr>
            <a:normAutofit/>
          </a:bodyPr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Объект: г. Москва, Ходынский бул., д. 4, ТРЦ «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АвиаПарк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 пом. маг. «BALABALA»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41826"/>
            <a:ext cx="4045008" cy="55244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041826"/>
            <a:ext cx="4045007" cy="55244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8212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332656"/>
            <a:ext cx="7571184" cy="432048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Комплексное остекление  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8179" y="692696"/>
            <a:ext cx="9217024" cy="481732"/>
          </a:xfrm>
        </p:spPr>
        <p:txBody>
          <a:bodyPr>
            <a:normAutofit/>
          </a:bodyPr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Объект: г. Москва, Рязанский пр-т, д. 2Б, Флагманский медицинский центр «Будь Здоров»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https://avatars.mds.yandex.net/get-altay/6195924/2a0000018dad17a3b164d6e062da3a172b49/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124745"/>
            <a:ext cx="3456384" cy="187220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avatars.mds.yandex.net/get-altay/11873493/2a000001923a00d4f4098c6f75b3cd7e9b9d/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124745"/>
            <a:ext cx="3456384" cy="187220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s://avatars.mds.yandex.net/get-altay/6314780/2a00000188ab5634fc4e6e355efb4f52e74a/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9" y="3068960"/>
            <a:ext cx="2232248" cy="338437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https://avatars.mds.yandex.net/get-altay/11421964/2a0000018c4038494aa26ad43185f0c4d8ac/XXX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068960"/>
            <a:ext cx="4590531" cy="331236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31363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332656"/>
            <a:ext cx="7571184" cy="432048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Комплексное остекление  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8179" y="692696"/>
            <a:ext cx="9217024" cy="481732"/>
          </a:xfrm>
        </p:spPr>
        <p:txBody>
          <a:bodyPr>
            <a:normAutofit/>
          </a:bodyPr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Объект: г. Москва, Рязанский пр-т, д. 2Б, Флагманский медицинский центр «Будь Здоров»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6" name="Picture 4" descr="https://avatars.mds.yandex.net/get-altay/14235465/2a00000192872e8730ea990cc3edd9f10786/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268760"/>
            <a:ext cx="3571875" cy="47625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s://avatars.mds.yandex.net/get-altay/12814440/2a000001926c0ac7417b893af9eb27ba354f/XXX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260215"/>
            <a:ext cx="3571874" cy="476249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45221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332656"/>
            <a:ext cx="7571184" cy="1008112"/>
          </a:xfrm>
        </p:spPr>
        <p:txBody>
          <a:bodyPr>
            <a:noAutofit/>
          </a:bodyPr>
          <a:lstStyle/>
          <a:p>
            <a:pPr algn="ctr"/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Рольставни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стальные, автоматические   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8179" y="1268760"/>
            <a:ext cx="9217024" cy="432048"/>
          </a:xfrm>
        </p:spPr>
        <p:txBody>
          <a:bodyPr>
            <a:normAutofit/>
          </a:bodyPr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Объект: г. </a:t>
            </a:r>
            <a:r>
              <a:rPr lang="ru-RU" sz="1600" dirty="0"/>
              <a:t>Долгопрудный, проспект </a:t>
            </a:r>
            <a:r>
              <a:rPr lang="ru-RU" sz="1600" dirty="0" err="1"/>
              <a:t>Пацаева</a:t>
            </a:r>
            <a:r>
              <a:rPr lang="ru-RU" sz="1600" dirty="0"/>
              <a:t>, </a:t>
            </a:r>
            <a:r>
              <a:rPr lang="ru-RU" sz="1600" dirty="0" smtClean="0"/>
              <a:t>д. 7, корп. 2, офис СК «ИТЭК»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 descr="C:\Users\Admin\Desktop\Мир-Стекла\2_Проекты\5_Проекты 2023\11_ИТЭК\1_МО_Долгопрудный_пр-т Пацаева 7-2\Ролеты\Фото отчет\PHOTO-2023-04-04-15-44-3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933" y="2001766"/>
            <a:ext cx="2088232" cy="3557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Admin\Desktop\Мир-Стекла\2_Проекты\5_Проекты 2023\11_ИТЭК\1_МО_Долгопрудный_пр-т Пацаева 7-2\Ролеты\Фото отчет\PHOTO-2023-04-04-17-03-3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9279" y="2001766"/>
            <a:ext cx="2007270" cy="3557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Admin\Desktop\Мир-Стекла\2_Проекты\5_Проекты 2023\11_ИТЭК\1_МО_Долгопрудный_пр-т Пацаева 7-2\Ролеты\Фото отчет\PHOTO-2023-04-04-18-12-01(1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962605"/>
            <a:ext cx="2142143" cy="3568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C:\Users\Admin\Desktop\Мир-Стекла\2_Проекты\5_Проекты 2023\11_ИТЭК\1_МО_Долгопрудный_пр-т Пацаева 7-2\Ролеты\Фото отчет\PHOTO-2023-04-04-18-12-0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962605"/>
            <a:ext cx="2232248" cy="3573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62947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332656"/>
            <a:ext cx="7571184" cy="1008112"/>
          </a:xfrm>
        </p:spPr>
        <p:txBody>
          <a:bodyPr>
            <a:noAutofit/>
          </a:bodyPr>
          <a:lstStyle/>
          <a:p>
            <a:pPr algn="ctr"/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Рольставни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алюминиевые, автоматические   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8179" y="1268760"/>
            <a:ext cx="9217024" cy="432048"/>
          </a:xfrm>
        </p:spPr>
        <p:txBody>
          <a:bodyPr>
            <a:normAutofit/>
          </a:bodyPr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Объект: МО, г. Люберцы, ул. Озерная, д. 2, пом. маг. «Ярче»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 descr="C:\Users\Admin\Desktop\Мир-Стекла\2_Проекты\7_Проекты 2025\1_Камелот-А_Ярче\22_МО_Люберцы_Озерная 2\Рольставни\Фото отчет\PHOTO-2024-07-04-19-28-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17899"/>
            <a:ext cx="2451969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Admin\Desktop\Мир-Стекла\2_Проекты\7_Проекты 2025\1_Камелот-А_Ярче\22_МО_Люберцы_Озерная 2\Рольставни\Фото отчет\PHOTO-2024-07-04-21-15-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916832"/>
            <a:ext cx="2444373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:\Users\Admin\Desktop\Мир-Стекла\2_Проекты\7_Проекты 2025\1_Камелот-А_Ярче\22_МО_Люберцы_Озерная 2\Рольставни\Фото отчет\PHOTO-2024-07-17-17-03-41(1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916833"/>
            <a:ext cx="2444373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748261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1088</TotalTime>
  <Words>475</Words>
  <Application>Microsoft Office PowerPoint</Application>
  <PresentationFormat>Экран (4:3)</PresentationFormat>
  <Paragraphs>76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Апекс</vt:lpstr>
      <vt:lpstr> </vt:lpstr>
      <vt:lpstr>Офисные перегородки</vt:lpstr>
      <vt:lpstr>Офисные перегородки</vt:lpstr>
      <vt:lpstr>Цельностеклянный витраж </vt:lpstr>
      <vt:lpstr>Цельностеклянный витраж </vt:lpstr>
      <vt:lpstr>Комплексное остекление  </vt:lpstr>
      <vt:lpstr>Комплексное остекление  </vt:lpstr>
      <vt:lpstr>Рольставни стальные, автоматические   </vt:lpstr>
      <vt:lpstr>Рольставни алюминиевые, автоматические   </vt:lpstr>
      <vt:lpstr>Пластиковый витраж</vt:lpstr>
      <vt:lpstr>Алюминиевый витраж</vt:lpstr>
      <vt:lpstr>Цельностеклянные перила</vt:lpstr>
      <vt:lpstr>Опыт работ по производству и монтажу конструкций</vt:lpstr>
      <vt:lpstr>Наши клиенты</vt:lpstr>
      <vt:lpstr>Наши клиенты:</vt:lpstr>
      <vt:lpstr>Спасибо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Admin</dc:creator>
  <cp:lastModifiedBy>Admin</cp:lastModifiedBy>
  <cp:revision>30</cp:revision>
  <dcterms:created xsi:type="dcterms:W3CDTF">2025-04-05T10:35:19Z</dcterms:created>
  <dcterms:modified xsi:type="dcterms:W3CDTF">2025-04-06T08:40:40Z</dcterms:modified>
</cp:coreProperties>
</file>